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4C81-B0DD-432B-9CBE-AEA29F45FBB6}" type="datetimeFigureOut">
              <a:rPr lang="bg-BG" smtClean="0"/>
              <a:t>30.06.2020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5FC7-5B9C-492C-848C-BA34F8DE7C9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321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4C81-B0DD-432B-9CBE-AEA29F45FBB6}" type="datetimeFigureOut">
              <a:rPr lang="bg-BG" smtClean="0"/>
              <a:t>30.06.2020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5FC7-5B9C-492C-848C-BA34F8DE7C9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359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4C81-B0DD-432B-9CBE-AEA29F45FBB6}" type="datetimeFigureOut">
              <a:rPr lang="bg-BG" smtClean="0"/>
              <a:t>30.06.2020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5FC7-5B9C-492C-848C-BA34F8DE7C9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980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4C81-B0DD-432B-9CBE-AEA29F45FBB6}" type="datetimeFigureOut">
              <a:rPr lang="bg-BG" smtClean="0"/>
              <a:t>30.06.2020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5FC7-5B9C-492C-848C-BA34F8DE7C9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7353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4C81-B0DD-432B-9CBE-AEA29F45FBB6}" type="datetimeFigureOut">
              <a:rPr lang="bg-BG" smtClean="0"/>
              <a:t>30.06.2020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5FC7-5B9C-492C-848C-BA34F8DE7C9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144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4C81-B0DD-432B-9CBE-AEA29F45FBB6}" type="datetimeFigureOut">
              <a:rPr lang="bg-BG" smtClean="0"/>
              <a:t>30.06.2020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5FC7-5B9C-492C-848C-BA34F8DE7C9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004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4C81-B0DD-432B-9CBE-AEA29F45FBB6}" type="datetimeFigureOut">
              <a:rPr lang="bg-BG" smtClean="0"/>
              <a:t>30.06.2020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5FC7-5B9C-492C-848C-BA34F8DE7C9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2346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4C81-B0DD-432B-9CBE-AEA29F45FBB6}" type="datetimeFigureOut">
              <a:rPr lang="bg-BG" smtClean="0"/>
              <a:t>30.06.2020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5FC7-5B9C-492C-848C-BA34F8DE7C9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159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4C81-B0DD-432B-9CBE-AEA29F45FBB6}" type="datetimeFigureOut">
              <a:rPr lang="bg-BG" smtClean="0"/>
              <a:t>30.06.2020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5FC7-5B9C-492C-848C-BA34F8DE7C9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51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4C81-B0DD-432B-9CBE-AEA29F45FBB6}" type="datetimeFigureOut">
              <a:rPr lang="bg-BG" smtClean="0"/>
              <a:t>30.06.2020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5FC7-5B9C-492C-848C-BA34F8DE7C9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351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4C81-B0DD-432B-9CBE-AEA29F45FBB6}" type="datetimeFigureOut">
              <a:rPr lang="bg-BG" smtClean="0"/>
              <a:t>30.06.2020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5FC7-5B9C-492C-848C-BA34F8DE7C9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685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14C81-B0DD-432B-9CBE-AEA29F45FBB6}" type="datetimeFigureOut">
              <a:rPr lang="bg-BG" smtClean="0"/>
              <a:t>30.06.2020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C5FC7-5B9C-492C-848C-BA34F8DE7C9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975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2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3170" y="365125"/>
            <a:ext cx="5220629" cy="1325563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20" y="1825625"/>
            <a:ext cx="10718180" cy="4218336"/>
          </a:xfrm>
        </p:spPr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9030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Teddyi7</cp:lastModifiedBy>
  <cp:revision>4</cp:revision>
  <dcterms:created xsi:type="dcterms:W3CDTF">2020-02-25T07:06:34Z</dcterms:created>
  <dcterms:modified xsi:type="dcterms:W3CDTF">2020-06-30T11:34:39Z</dcterms:modified>
</cp:coreProperties>
</file>